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06" r:id="rId4"/>
    <p:sldId id="299" r:id="rId5"/>
    <p:sldId id="297" r:id="rId6"/>
    <p:sldId id="257" r:id="rId7"/>
    <p:sldId id="285" r:id="rId8"/>
    <p:sldId id="287" r:id="rId9"/>
    <p:sldId id="276" r:id="rId10"/>
    <p:sldId id="277" r:id="rId11"/>
    <p:sldId id="290" r:id="rId12"/>
    <p:sldId id="291" r:id="rId13"/>
    <p:sldId id="294" r:id="rId14"/>
    <p:sldId id="295" r:id="rId15"/>
    <p:sldId id="307" r:id="rId16"/>
    <p:sldId id="308" r:id="rId17"/>
    <p:sldId id="296" r:id="rId18"/>
    <p:sldId id="300" r:id="rId19"/>
    <p:sldId id="301" r:id="rId20"/>
    <p:sldId id="302" r:id="rId21"/>
    <p:sldId id="303" r:id="rId22"/>
    <p:sldId id="30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4C213-3987-47B9-811E-ED6480629BDB}" type="datetimeFigureOut">
              <a:rPr lang="en-US" smtClean="0"/>
              <a:pPr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40E3D-B093-4A4F-B90B-8C330892958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</a:t>
            </a:r>
            <a:r>
              <a:rPr lang="en-US" dirty="0" smtClean="0"/>
              <a:t>learning/ field work/projects/seminar/ education tour/factory visit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Visit to </a:t>
            </a:r>
            <a:r>
              <a:rPr lang="en-US" sz="2400" dirty="0" err="1" smtClean="0"/>
              <a:t>dongergarh</a:t>
            </a:r>
            <a:r>
              <a:rPr lang="en-US" sz="2400" dirty="0" smtClean="0"/>
              <a:t>-mountain</a:t>
            </a:r>
            <a:endParaRPr lang="en-US" sz="24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0" y="2057241"/>
            <a:ext cx="7620000" cy="361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1-11-21 at 8.33.52 AM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735013" y="457199"/>
            <a:ext cx="3532187" cy="30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1-11-21 at 8.30.10 AM.jpe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546600" y="533400"/>
            <a:ext cx="4064000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Razia\Downloads\WhatsApp Image 2021-11-21 at 8.58.00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03200"/>
            <a:ext cx="2857500" cy="6350000"/>
          </a:xfrm>
          <a:prstGeom prst="rect">
            <a:avLst/>
          </a:prstGeom>
          <a:noFill/>
        </p:spPr>
      </p:pic>
      <p:pic>
        <p:nvPicPr>
          <p:cNvPr id="41987" name="Picture 3" descr="C:\Users\Razia\Downloads\WhatsApp Image 2021-11-21 at 8.57.40 AM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03200"/>
            <a:ext cx="4038600" cy="3028950"/>
          </a:xfrm>
          <a:prstGeom prst="rect">
            <a:avLst/>
          </a:prstGeom>
          <a:noFill/>
        </p:spPr>
      </p:pic>
      <p:pic>
        <p:nvPicPr>
          <p:cNvPr id="41988" name="Picture 4" descr="C:\Users\Razia\Downloads\WhatsApp Image 2021-11-21 at 8.59.25 A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3556000"/>
            <a:ext cx="3962400" cy="2963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1000"/>
            <a:ext cx="823281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AutoShape 4" descr="blob:https://web.whatsapp.com/4ba152c2-33dd-4951-920a-11a1fa6056c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228600"/>
            <a:ext cx="3605391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7848599" cy="5886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1" y="381001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81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3352801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352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48000" y="0"/>
            <a:ext cx="2910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Class decoration competition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7620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7620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814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0" y="35814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00200" y="762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WhatsApp Image 2021-11-21 at 8.29.05 AM.jpeg"/>
          <p:cNvPicPr>
            <a:picLocks noGrp="1" noChangeAspect="1"/>
          </p:cNvPicPr>
          <p:nvPr isPhoto="1"/>
        </p:nvPicPr>
        <p:blipFill>
          <a:blip r:embed="rId3">
            <a:lum/>
          </a:blip>
          <a:srcRect b="21951"/>
          <a:stretch>
            <a:fillRect/>
          </a:stretch>
        </p:blipFill>
        <p:spPr>
          <a:xfrm>
            <a:off x="4953000" y="3296433"/>
            <a:ext cx="3200400" cy="333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" descr="C:\Users\Razia\Downloads\WhatsApp Image 2021-11-21 at 8.44.00 AM.jpeg"/>
          <p:cNvPicPr>
            <a:picLocks noChangeAspect="1" noChangeArrowheads="1"/>
          </p:cNvPicPr>
          <p:nvPr/>
        </p:nvPicPr>
        <p:blipFill>
          <a:blip r:embed="rId4"/>
          <a:srcRect l="23452"/>
          <a:stretch>
            <a:fillRect/>
          </a:stretch>
        </p:blipFill>
        <p:spPr bwMode="auto">
          <a:xfrm>
            <a:off x="4953000" y="96034"/>
            <a:ext cx="3184993" cy="3124200"/>
          </a:xfrm>
          <a:prstGeom prst="rect">
            <a:avLst/>
          </a:prstGeom>
          <a:noFill/>
        </p:spPr>
      </p:pic>
      <p:pic>
        <p:nvPicPr>
          <p:cNvPr id="6" name="Picture 5" descr="WhatsApp Image 2021-11-21 at 8.29.02 AM.jpeg"/>
          <p:cNvPicPr>
            <a:picLocks noGrp="1" noChangeAspect="1"/>
          </p:cNvPicPr>
          <p:nvPr isPhoto="1"/>
        </p:nvPicPr>
        <p:blipFill>
          <a:blip r:embed="rId5">
            <a:lum/>
          </a:blip>
          <a:srcRect t="10667" b="22667"/>
          <a:stretch>
            <a:fillRect/>
          </a:stretch>
        </p:blipFill>
        <p:spPr>
          <a:xfrm>
            <a:off x="1600200" y="3352800"/>
            <a:ext cx="3124200" cy="277706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0"/>
            <a:ext cx="1633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Practical time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533400"/>
            <a:ext cx="3555999" cy="266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3340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429000"/>
            <a:ext cx="44196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05370" y="87868"/>
            <a:ext cx="205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Debate competition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817419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658271" y="87868"/>
            <a:ext cx="1828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Quiz Competition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1-11-21 at 8.29.06 AM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342900" y="936625"/>
            <a:ext cx="4114800" cy="189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hatsApp Image 2021-11-21 at 8.29.03 AM (1).jpe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648200" y="914400"/>
            <a:ext cx="4114800" cy="189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854722"/>
            <a:ext cx="8382000" cy="386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819400" y="228600"/>
            <a:ext cx="3431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Entrepreneurship awareness camp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4800"/>
            <a:ext cx="222885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429000"/>
            <a:ext cx="2286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5" name="AutoShape 5" descr="blob:https://web.whatsapp.com/324e7707-3faf-412b-b26f-095654ebac5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304800"/>
            <a:ext cx="2438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733800"/>
            <a:ext cx="3663712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11-21 at 7.09.41 AM (2) - Copy.jpeg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914400" y="457200"/>
            <a:ext cx="3276600" cy="58250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3" descr="WhatsApp Image 2021-11-21 at 7.39.39 AM - Copy.jpeg"/>
          <p:cNvPicPr>
            <a:picLocks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724400" y="457200"/>
            <a:ext cx="2743200" cy="5852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sApp Image 2021-11-21 at 7.39.40 AM - Copy.jpe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4746625" y="685800"/>
            <a:ext cx="3787775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WhatsApp Image 2021-11-21 at 7.09.43 AM (1) - Copy.jpeg"/>
          <p:cNvPicPr>
            <a:picLocks noGrp="1" noChangeAspect="1"/>
          </p:cNvPicPr>
          <p:nvPr isPhoto="1"/>
        </p:nvPicPr>
        <p:blipFill>
          <a:blip r:embed="rId3">
            <a:lum/>
          </a:blip>
          <a:stretch>
            <a:fillRect/>
          </a:stretch>
        </p:blipFill>
        <p:spPr>
          <a:xfrm>
            <a:off x="4495800" y="3962400"/>
            <a:ext cx="4114800" cy="2314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WhatsApp Image 2021-11-21 at 7.11.08 AM (4) - Copy.jpeg"/>
          <p:cNvPicPr>
            <a:picLocks noGrp="1" noChangeAspect="1"/>
          </p:cNvPicPr>
          <p:nvPr isPhoto="1"/>
        </p:nvPicPr>
        <p:blipFill>
          <a:blip r:embed="rId4">
            <a:lum/>
          </a:blip>
          <a:stretch>
            <a:fillRect/>
          </a:stretch>
        </p:blipFill>
        <p:spPr>
          <a:xfrm>
            <a:off x="152400" y="685800"/>
            <a:ext cx="4114800" cy="2057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3124200"/>
            <a:ext cx="2305050" cy="3073400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1" y="381001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81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52801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33528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43871" y="0"/>
            <a:ext cx="1332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Factory visit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tsApp Image 2021-11-21 at 8.29.04 AM.jpeg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</a:blip>
          <a:stretch>
            <a:fillRect/>
          </a:stretch>
        </p:blipFill>
        <p:spPr>
          <a:xfrm>
            <a:off x="457201" y="381001"/>
            <a:ext cx="345440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304800"/>
            <a:ext cx="3454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" y="3352800"/>
            <a:ext cx="35634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352800"/>
            <a:ext cx="2209800" cy="2952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62400" y="3505200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Industrial visit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1475"/>
            <a:ext cx="3733800" cy="279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9" y="371475"/>
            <a:ext cx="376704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09999"/>
            <a:ext cx="3810000" cy="2851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 t="11765"/>
          <a:stretch>
            <a:fillRect/>
          </a:stretch>
        </p:blipFill>
        <p:spPr bwMode="auto">
          <a:xfrm>
            <a:off x="5486400" y="3276600"/>
            <a:ext cx="2832377" cy="333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Educational trip</a:t>
            </a:r>
            <a:endParaRPr lang="en-US" sz="32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969730"/>
            <a:ext cx="8229600" cy="3786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30</Words>
  <Application>Microsoft Office PowerPoint</Application>
  <PresentationFormat>On-screen Show (4:3)</PresentationFormat>
  <Paragraphs>10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Experimental learning/ field work/projects/seminar/ education tour/factory visit</vt:lpstr>
      <vt:lpstr>Slide 2</vt:lpstr>
      <vt:lpstr>Slide 3</vt:lpstr>
      <vt:lpstr>Slide 4</vt:lpstr>
      <vt:lpstr>Slide 5</vt:lpstr>
      <vt:lpstr>Slide 6</vt:lpstr>
      <vt:lpstr>Slide 7</vt:lpstr>
      <vt:lpstr>Slide 8</vt:lpstr>
      <vt:lpstr>Educational trip</vt:lpstr>
      <vt:lpstr>Visit to dongergarh-mountain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learning</dc:title>
  <dc:creator>Razia</dc:creator>
  <cp:lastModifiedBy>Razia</cp:lastModifiedBy>
  <cp:revision>45</cp:revision>
  <dcterms:created xsi:type="dcterms:W3CDTF">2021-11-20T17:01:05Z</dcterms:created>
  <dcterms:modified xsi:type="dcterms:W3CDTF">2021-11-21T07:22:57Z</dcterms:modified>
</cp:coreProperties>
</file>